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3008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330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6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1916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950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722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3700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315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084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73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128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106">
              <a:srgbClr val="D6E6F5"/>
            </a:gs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3086-79D6-4367-B475-16F27A1E4ED9}" type="datetimeFigureOut">
              <a:rPr lang="et-EE" smtClean="0"/>
              <a:t>03.01.2017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56C46-40B6-4238-AD47-91173BB9C7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90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oquiz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iNBMFC-E9w" TargetMode="External"/><Relationship Id="rId2" Type="http://schemas.openxmlformats.org/officeDocument/2006/relationships/hyperlink" Target="https://www.tlu.ee/et/e-oppe-keskus/Nutikate-nurk/LOQUI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8180" y="722313"/>
            <a:ext cx="9144000" cy="2387600"/>
          </a:xfrm>
        </p:spPr>
        <p:txBody>
          <a:bodyPr/>
          <a:lstStyle/>
          <a:p>
            <a:r>
              <a:rPr lang="et-EE" b="1" dirty="0" err="1" smtClean="0">
                <a:latin typeface="Book Antiqua" panose="02040602050305030304" pitchFamily="18" charset="0"/>
              </a:rPr>
              <a:t>Loquiz</a:t>
            </a:r>
            <a:r>
              <a:rPr lang="et-EE" b="1" dirty="0" smtClean="0">
                <a:latin typeface="Book Antiqua" panose="02040602050305030304" pitchFamily="18" charset="0"/>
              </a:rPr>
              <a:t/>
            </a:r>
            <a:br>
              <a:rPr lang="et-EE" b="1" dirty="0" smtClean="0">
                <a:latin typeface="Book Antiqua" panose="02040602050305030304" pitchFamily="18" charset="0"/>
              </a:rPr>
            </a:br>
            <a:r>
              <a:rPr lang="et-EE" b="1" dirty="0" smtClean="0">
                <a:latin typeface="Book Antiqua" panose="02040602050305030304" pitchFamily="18" charset="0"/>
              </a:rPr>
              <a:t>viktoriin ja seiklusmäng</a:t>
            </a:r>
            <a:endParaRPr lang="et-EE" b="1" dirty="0">
              <a:latin typeface="Book Antiqua" panose="02040602050305030304" pitchFamily="18" charset="0"/>
            </a:endParaRP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Riina Tralla</a:t>
            </a:r>
          </a:p>
          <a:p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Räpinas 04.01.2017</a:t>
            </a:r>
          </a:p>
        </p:txBody>
      </p:sp>
    </p:spTree>
    <p:extLst>
      <p:ext uri="{BB962C8B-B14F-4D97-AF65-F5344CB8AC3E}">
        <p14:creationId xmlns:p14="http://schemas.microsoft.com/office/powerpoint/2010/main" val="50394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120" y="1337310"/>
            <a:ext cx="267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Mängu sätted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5212080" y="1337310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Küsimuste sätted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8972550" y="1337311"/>
            <a:ext cx="296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Küsimuse kuva seaded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6229350" y="1897380"/>
            <a:ext cx="150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Aja seadmine küsimustele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5920740" y="2834640"/>
            <a:ext cx="241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Vale vastuse seaded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6423660" y="3691890"/>
            <a:ext cx="177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Mida näidata vastuse juurde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2674620" y="1729502"/>
            <a:ext cx="134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nimi</a:t>
            </a:r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1405890" y="235458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Sissejuhatav sõnum</a:t>
            </a:r>
            <a:endParaRPr lang="et-EE" dirty="0"/>
          </a:p>
        </p:txBody>
      </p:sp>
      <p:sp>
        <p:nvSpPr>
          <p:cNvPr id="14" name="TextBox 13"/>
          <p:cNvSpPr txBox="1"/>
          <p:nvPr/>
        </p:nvSpPr>
        <p:spPr>
          <a:xfrm>
            <a:off x="1303020" y="2979658"/>
            <a:ext cx="31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Sõnum mängu lõpus</a:t>
            </a:r>
            <a:endParaRPr lang="et-EE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4674870"/>
            <a:ext cx="296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Ajaline piirang minutites</a:t>
            </a:r>
            <a:endParaRPr lang="et-EE" dirty="0"/>
          </a:p>
        </p:txBody>
      </p:sp>
      <p:sp>
        <p:nvSpPr>
          <p:cNvPr id="16" name="TextBox 15"/>
          <p:cNvSpPr txBox="1"/>
          <p:nvPr/>
        </p:nvSpPr>
        <p:spPr>
          <a:xfrm>
            <a:off x="6960870" y="4674870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LÕPUKS TULEB MÄNG SALVESTADA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655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Ürituse korraldamine - EVENTS</a:t>
            </a:r>
            <a:endParaRPr lang="et-EE" b="1" dirty="0">
              <a:latin typeface="Book Antiqua" panose="02040602050305030304" pitchFamily="18" charset="0"/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43" y="1988820"/>
            <a:ext cx="11964457" cy="1489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" y="4229100"/>
            <a:ext cx="968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Määrata kasutajanimi ja parool meeskondade ja või mängijate jaoks</a:t>
            </a:r>
          </a:p>
          <a:p>
            <a:r>
              <a:rPr lang="et-EE" dirty="0" err="1" smtClean="0"/>
              <a:t>Status</a:t>
            </a:r>
            <a:r>
              <a:rPr lang="et-EE" dirty="0" smtClean="0"/>
              <a:t> – saab avada ja sulgeda mänge</a:t>
            </a:r>
          </a:p>
          <a:p>
            <a:r>
              <a:rPr lang="et-EE" dirty="0" err="1" smtClean="0"/>
              <a:t>Results</a:t>
            </a:r>
            <a:r>
              <a:rPr lang="et-EE" dirty="0" smtClean="0"/>
              <a:t> – saab näha tulemusi reaalajas, mängijate asukohta, tehtud pilte </a:t>
            </a:r>
            <a:r>
              <a:rPr lang="et-EE" dirty="0" err="1" smtClean="0"/>
              <a:t>jna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3914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Book Antiqua" panose="02040602050305030304" pitchFamily="18" charset="0"/>
              </a:rPr>
              <a:t>Resalts</a:t>
            </a:r>
            <a:endParaRPr lang="et-EE" b="1" dirty="0">
              <a:latin typeface="Book Antiqua" panose="02040602050305030304" pitchFamily="18" charset="0"/>
            </a:endParaRPr>
          </a:p>
        </p:txBody>
      </p:sp>
      <p:pic>
        <p:nvPicPr>
          <p:cNvPr id="4" name="Sisu kohatäid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1350" y="1825625"/>
            <a:ext cx="5175300" cy="4351338"/>
          </a:xfrm>
          <a:prstGeom prst="rect">
            <a:avLst/>
          </a:prstGeom>
        </p:spPr>
      </p:pic>
      <p:sp>
        <p:nvSpPr>
          <p:cNvPr id="5" name="Sisu kohatäid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b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Anwers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– küsimuste kaupa, kuvatakse kõikide osalejate vastused</a:t>
            </a:r>
          </a:p>
          <a:p>
            <a:r>
              <a:rPr lang="et-EE" b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Results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– vastused tabelis, punktide kokkuvõte</a:t>
            </a:r>
          </a:p>
          <a:p>
            <a:r>
              <a:rPr lang="et-EE" b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Map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– GPS- mängudes näitab reaalajas seadme asukohta</a:t>
            </a:r>
          </a:p>
          <a:p>
            <a:r>
              <a:rPr lang="et-EE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Progress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, näitab õigeid -  valesid vastuseid roheline- punane </a:t>
            </a:r>
          </a:p>
          <a:p>
            <a:r>
              <a:rPr lang="et-EE" b="1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Photos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– pildid, mis on tehtud võistkondade poolt, kui on sellist tüüpi küsimus esinenud</a:t>
            </a:r>
            <a:endParaRPr lang="et-E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2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Soovin edukat kasutamist!</a:t>
            </a:r>
            <a:endParaRPr lang="et-EE" b="1" dirty="0">
              <a:latin typeface="Book Antiqua" panose="02040602050305030304" pitchFamily="18" charset="0"/>
            </a:endParaRPr>
          </a:p>
        </p:txBody>
      </p:sp>
      <p:pic>
        <p:nvPicPr>
          <p:cNvPr id="5" name="Sisu kohatäid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6710" y="1331421"/>
            <a:ext cx="11300460" cy="5426772"/>
          </a:xfrm>
          <a:prstGeom prst="rect">
            <a:avLst/>
          </a:prstGeo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6399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Kasutamiseks</a:t>
            </a:r>
            <a:endParaRPr lang="et-EE" b="1" dirty="0">
              <a:latin typeface="Book Antiqua" panose="020406020503050303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Loquiz.com</a:t>
            </a:r>
          </a:p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Äpp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-  IOS ja Android seadmele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46" y="2490950"/>
            <a:ext cx="4684267" cy="3768203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" y="2535450"/>
            <a:ext cx="5907164" cy="367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15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Võimalused</a:t>
            </a:r>
            <a:endParaRPr lang="et-EE" b="1" dirty="0">
              <a:latin typeface="Book Antiqua" panose="02040602050305030304" pitchFamily="18" charset="0"/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Võimaldab luua 5 eritüüpi mänge:</a:t>
            </a:r>
          </a:p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1.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Quiz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(klassikaline test), kasutatakse siseruumides</a:t>
            </a:r>
          </a:p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2.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Clue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(sees ja väljas), küsimused avanevad, kui vastad õigesti võtmeküsimusele või jõuad õigesse kohta(GPS ja kaart)</a:t>
            </a:r>
          </a:p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3.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Rogain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(väljas, GPS, valikorienteerumine aja peale)</a:t>
            </a:r>
          </a:p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4.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Strategy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(väljas, GPS, kõik punktid ükshaaval läbi käia)</a:t>
            </a:r>
          </a:p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5.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Scavenger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(GPS, erinevad alguspunktid tiimidele, väga paindlik) </a:t>
            </a:r>
          </a:p>
        </p:txBody>
      </p:sp>
    </p:spTree>
    <p:extLst>
      <p:ext uri="{BB962C8B-B14F-4D97-AF65-F5344CB8AC3E}">
        <p14:creationId xmlns:p14="http://schemas.microsoft.com/office/powerpoint/2010/main" val="72113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Kasutajaks registreerumine </a:t>
            </a:r>
            <a:endParaRPr lang="et-EE" b="1" dirty="0">
              <a:latin typeface="Book Antiqua" panose="020406020503050303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http://loquiz.com/</a:t>
            </a:r>
            <a:endParaRPr lang="et-EE" sz="3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Tegelikult on vaja ühendust võtta kooli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loquiz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administraatoriga ja lasta ennast kutsuda kooli </a:t>
            </a:r>
            <a:r>
              <a:rPr lang="et-EE" sz="3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loquiz</a:t>
            </a:r>
            <a:r>
              <a:rPr lang="et-EE" sz="3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gruppi.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40" y="4341758"/>
            <a:ext cx="8592749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Book Antiqua" panose="02040602050305030304" pitchFamily="18" charset="0"/>
              </a:rPr>
              <a:t>Loquiz</a:t>
            </a:r>
            <a:r>
              <a:rPr lang="et-EE" b="1" dirty="0" smtClean="0">
                <a:latin typeface="Book Antiqua" panose="02040602050305030304" pitchFamily="18" charset="0"/>
              </a:rPr>
              <a:t> keskkond</a:t>
            </a:r>
            <a:endParaRPr lang="et-EE" b="1" dirty="0">
              <a:latin typeface="Book Antiqua" panose="02040602050305030304" pitchFamily="18" charset="0"/>
            </a:endParaRPr>
          </a:p>
        </p:txBody>
      </p:sp>
      <p:pic>
        <p:nvPicPr>
          <p:cNvPr id="7" name="Sisu kohatäid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5" y="2571751"/>
            <a:ext cx="11479751" cy="2891790"/>
          </a:xfrm>
        </p:spPr>
      </p:pic>
    </p:spTree>
    <p:extLst>
      <p:ext uri="{BB962C8B-B14F-4D97-AF65-F5344CB8AC3E}">
        <p14:creationId xmlns:p14="http://schemas.microsoft.com/office/powerpoint/2010/main" val="120033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Book Antiqua" panose="02040602050305030304" pitchFamily="18" charset="0"/>
              </a:rPr>
              <a:t>J</a:t>
            </a:r>
            <a:r>
              <a:rPr lang="et-EE" b="1" dirty="0" smtClean="0">
                <a:latin typeface="Book Antiqua" panose="02040602050305030304" pitchFamily="18" charset="0"/>
              </a:rPr>
              <a:t>uhendid</a:t>
            </a:r>
            <a:endParaRPr lang="et-EE" b="1" dirty="0">
              <a:latin typeface="Book Antiqua" panose="02040602050305030304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2"/>
              </a:rPr>
              <a:t>https://www.tlu.ee/et/e-oppe-keskus/Nutikate-nurk/LOQUIZ</a:t>
            </a:r>
            <a:endParaRPr lang="et-EE" sz="3200" dirty="0" smtClean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Videojuhend eesti keeles </a:t>
            </a: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https://youtu.be/yiNBMFC-E9w</a:t>
            </a: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mitmesugused juhendid </a:t>
            </a: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https://youtu.be/yiNBMFC-E9w</a:t>
            </a:r>
            <a:r>
              <a:rPr lang="et-EE" sz="32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‘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95785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Küsimused </a:t>
            </a:r>
            <a:r>
              <a:rPr lang="et-EE" dirty="0" smtClean="0"/>
              <a:t>  </a:t>
            </a:r>
            <a:endParaRPr lang="et-EE" dirty="0"/>
          </a:p>
        </p:txBody>
      </p:sp>
      <p:pic>
        <p:nvPicPr>
          <p:cNvPr id="7" name="Sisu kohatäid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" y="1888607"/>
            <a:ext cx="5181600" cy="4109544"/>
          </a:xfrm>
        </p:spPr>
      </p:pic>
      <p:sp>
        <p:nvSpPr>
          <p:cNvPr id="8" name="Sisu kohatäid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Küsimus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Asukoht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Kommentaarid –enne küsimust selgitused, kommentaar õigele ja valele vastusele, vihje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Media – saab lisada – pilti, videot, veebilehte, veebiküsitlust, ….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Instruktorile</a:t>
            </a:r>
          </a:p>
          <a:p>
            <a:r>
              <a:rPr lang="et-E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ätted</a:t>
            </a:r>
            <a:endParaRPr lang="et-E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1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Küsimused </a:t>
            </a:r>
            <a:r>
              <a:rPr lang="et-EE" dirty="0" smtClean="0"/>
              <a:t>  </a:t>
            </a:r>
            <a:endParaRPr lang="et-EE" dirty="0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940" y="2086526"/>
            <a:ext cx="5181600" cy="4225374"/>
          </a:xfrm>
          <a:prstGeom prst="rect">
            <a:avLst/>
          </a:prstGeom>
        </p:spPr>
      </p:pic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381750" y="1960562"/>
            <a:ext cx="5181600" cy="4351338"/>
          </a:xfrm>
        </p:spPr>
        <p:txBody>
          <a:bodyPr/>
          <a:lstStyle/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Mitu valikut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Mitu õiget vastust</a:t>
            </a:r>
          </a:p>
          <a:p>
            <a:r>
              <a:rPr lang="et-EE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Tekstiline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vastus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Numbriline vastus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Foto</a:t>
            </a:r>
          </a:p>
          <a:p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Ilma vastuseta</a:t>
            </a:r>
            <a:endParaRPr lang="et-E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57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latin typeface="Book Antiqua" panose="02040602050305030304" pitchFamily="18" charset="0"/>
              </a:rPr>
              <a:t>Asukoha määramine küsimusele</a:t>
            </a:r>
            <a:endParaRPr lang="et-EE" b="1" dirty="0">
              <a:latin typeface="Book Antiqua" panose="02040602050305030304" pitchFamily="18" charset="0"/>
            </a:endParaRP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smtClean="0"/>
              <a:t>GPS koordinaatide määramiseks nutiseadmega</a:t>
            </a:r>
          </a:p>
          <a:p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320" y="2938462"/>
            <a:ext cx="3543300" cy="2924175"/>
          </a:xfrm>
          <a:prstGeom prst="rect">
            <a:avLst/>
          </a:prstGeom>
        </p:spPr>
      </p:pic>
      <p:pic>
        <p:nvPicPr>
          <p:cNvPr id="8" name="Sisu kohatäide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7087" y="1690688"/>
            <a:ext cx="3989246" cy="4351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1979" y="2423160"/>
            <a:ext cx="20131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Kaardikihid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Asukoha määramine otsingu abil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Asukoha </a:t>
            </a:r>
            <a:r>
              <a:rPr lang="et-EE" dirty="0" err="1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määramineGPS</a:t>
            </a: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 koordinaatidega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Asukoha täpsuse seadmine</a:t>
            </a:r>
            <a:endParaRPr lang="et-EE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cxnSp>
        <p:nvCxnSpPr>
          <p:cNvPr id="11" name="Sirge noolkonnektor 10"/>
          <p:cNvCxnSpPr/>
          <p:nvPr/>
        </p:nvCxnSpPr>
        <p:spPr>
          <a:xfrm flipH="1">
            <a:off x="537210" y="2548890"/>
            <a:ext cx="4000500" cy="13054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irge noolkonnektor 12"/>
          <p:cNvCxnSpPr/>
          <p:nvPr/>
        </p:nvCxnSpPr>
        <p:spPr>
          <a:xfrm flipH="1">
            <a:off x="3063240" y="2823210"/>
            <a:ext cx="1445983" cy="880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/>
          <p:nvPr/>
        </p:nvCxnSpPr>
        <p:spPr>
          <a:xfrm flipH="1">
            <a:off x="1463040" y="3646170"/>
            <a:ext cx="3074670" cy="16393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e noolkonnektor 16"/>
          <p:cNvCxnSpPr/>
          <p:nvPr/>
        </p:nvCxnSpPr>
        <p:spPr>
          <a:xfrm flipH="1">
            <a:off x="3671932" y="4526280"/>
            <a:ext cx="837291" cy="8849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90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312</Words>
  <Application>Microsoft Office PowerPoint</Application>
  <PresentationFormat>Laiekraan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Adobe Devanagari</vt:lpstr>
      <vt:lpstr>Arial</vt:lpstr>
      <vt:lpstr>Book Antiqua</vt:lpstr>
      <vt:lpstr>Calibri</vt:lpstr>
      <vt:lpstr>Calibri Light</vt:lpstr>
      <vt:lpstr>Office'i kujundus</vt:lpstr>
      <vt:lpstr>Loquiz viktoriin ja seiklusmäng</vt:lpstr>
      <vt:lpstr>Kasutamiseks</vt:lpstr>
      <vt:lpstr>Võimalused</vt:lpstr>
      <vt:lpstr>Kasutajaks registreerumine </vt:lpstr>
      <vt:lpstr>Loquiz keskkond</vt:lpstr>
      <vt:lpstr>Juhendid</vt:lpstr>
      <vt:lpstr>Küsimused   </vt:lpstr>
      <vt:lpstr>Küsimused   </vt:lpstr>
      <vt:lpstr>Asukoha määramine küsimusele</vt:lpstr>
      <vt:lpstr>PowerPointi esitlus</vt:lpstr>
      <vt:lpstr>Ürituse korraldamine - EVENTS</vt:lpstr>
      <vt:lpstr>Resalts</vt:lpstr>
      <vt:lpstr>Soovin edukat kasutamist!</vt:lpstr>
    </vt:vector>
  </TitlesOfParts>
  <Company>Luua Metsanduskool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Loquiz viktoriin ja seiklusmäng</dc:title>
  <dc:creator>Riina Tralla</dc:creator>
  <cp:lastModifiedBy>Riina Tralla</cp:lastModifiedBy>
  <cp:revision>15</cp:revision>
  <dcterms:created xsi:type="dcterms:W3CDTF">2017-01-03T18:38:01Z</dcterms:created>
  <dcterms:modified xsi:type="dcterms:W3CDTF">2017-01-03T21:30:43Z</dcterms:modified>
</cp:coreProperties>
</file>