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2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77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panoraam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0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795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778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857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sitaadi 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317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Õige või v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670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344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85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3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85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1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54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97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47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39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eamviewer.com/en/download/windows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Androidi ühendamine Windows arvutiga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884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TARKVARA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72839" y="2814013"/>
            <a:ext cx="10131425" cy="15155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dirty="0" smtClean="0">
                <a:hlinkClick r:id="rId2"/>
              </a:rPr>
              <a:t> </a:t>
            </a:r>
          </a:p>
          <a:p>
            <a:pPr marL="0" indent="0">
              <a:buNone/>
            </a:pPr>
            <a:endParaRPr lang="et-EE" dirty="0">
              <a:hlinkClick r:id="rId2"/>
            </a:endParaRPr>
          </a:p>
          <a:p>
            <a:pPr marL="0" indent="0">
              <a:buNone/>
            </a:pPr>
            <a:r>
              <a:rPr lang="et-EE" dirty="0" smtClean="0">
                <a:hlinkClick r:id="rId2"/>
              </a:rPr>
              <a:t>http</a:t>
            </a:r>
            <a:r>
              <a:rPr lang="et-EE" dirty="0">
                <a:hlinkClick r:id="rId2"/>
              </a:rPr>
              <a:t>://</a:t>
            </a:r>
            <a:r>
              <a:rPr lang="et-EE" dirty="0" smtClean="0">
                <a:hlinkClick r:id="rId2"/>
              </a:rPr>
              <a:t>www.teamviewer.com/en/download/windows.aspx</a:t>
            </a:r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6" name="TextBox 5"/>
          <p:cNvSpPr txBox="1"/>
          <p:nvPr/>
        </p:nvSpPr>
        <p:spPr>
          <a:xfrm>
            <a:off x="800103" y="4862946"/>
            <a:ext cx="721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2. LAADI ANDROIDI  </a:t>
            </a:r>
          </a:p>
          <a:p>
            <a:r>
              <a:rPr lang="et-EE" dirty="0"/>
              <a:t>	</a:t>
            </a:r>
            <a:r>
              <a:rPr lang="et-EE" dirty="0" err="1" smtClean="0"/>
              <a:t>TeamTiewer</a:t>
            </a:r>
            <a:r>
              <a:rPr lang="et-EE" dirty="0" smtClean="0"/>
              <a:t> ja </a:t>
            </a:r>
            <a:r>
              <a:rPr lang="et-EE" dirty="0" err="1" smtClean="0"/>
              <a:t>TeamViewe</a:t>
            </a:r>
            <a:r>
              <a:rPr lang="et-EE" dirty="0" smtClean="0"/>
              <a:t> </a:t>
            </a:r>
            <a:r>
              <a:rPr lang="et-EE" dirty="0" err="1" smtClean="0"/>
              <a:t>QuickSupport</a:t>
            </a:r>
            <a:endParaRPr lang="et-EE" dirty="0"/>
          </a:p>
        </p:txBody>
      </p:sp>
      <p:sp>
        <p:nvSpPr>
          <p:cNvPr id="7" name="TextBox 6"/>
          <p:cNvSpPr txBox="1"/>
          <p:nvPr/>
        </p:nvSpPr>
        <p:spPr>
          <a:xfrm>
            <a:off x="999879" y="2651550"/>
            <a:ext cx="8992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1. </a:t>
            </a:r>
            <a:r>
              <a:rPr lang="et-EE" cap="all" dirty="0" smtClean="0"/>
              <a:t>Laadi </a:t>
            </a:r>
            <a:r>
              <a:rPr lang="et-EE" cap="all" dirty="0"/>
              <a:t>arvutisse </a:t>
            </a:r>
            <a:r>
              <a:rPr lang="et-EE" cap="all" dirty="0" err="1" smtClean="0"/>
              <a:t>Teamviewer</a:t>
            </a:r>
            <a:r>
              <a:rPr lang="et-EE" cap="all" dirty="0" smtClean="0"/>
              <a:t> (arvutis on vaja </a:t>
            </a:r>
            <a:r>
              <a:rPr lang="et-EE" cap="all" dirty="0" err="1" smtClean="0"/>
              <a:t>wifi</a:t>
            </a:r>
            <a:r>
              <a:rPr lang="et-EE" cap="all" dirty="0" smtClean="0"/>
              <a:t> kaardi olemasolu)</a:t>
            </a:r>
            <a:endParaRPr lang="et-EE" cap="all" dirty="0"/>
          </a:p>
        </p:txBody>
      </p:sp>
      <p:pic>
        <p:nvPicPr>
          <p:cNvPr id="8" name="Pil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279" y="3804478"/>
            <a:ext cx="2141673" cy="186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2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Kuidas  androidi pilt saab sülearvutisse või </a:t>
            </a:r>
            <a:r>
              <a:rPr lang="et-EE" dirty="0" err="1" smtClean="0"/>
              <a:t>desktopile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295402" y="2656703"/>
            <a:ext cx="10082933" cy="2968243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AutoNum type="arabicPeriod"/>
            </a:pPr>
            <a:r>
              <a:rPr lang="et-EE" dirty="0" smtClean="0"/>
              <a:t>Androidis avada </a:t>
            </a:r>
            <a:r>
              <a:rPr lang="et-EE" dirty="0" err="1" smtClean="0"/>
              <a:t>QuickSupport</a:t>
            </a:r>
            <a:r>
              <a:rPr lang="et-EE" dirty="0" smtClean="0"/>
              <a:t> </a:t>
            </a:r>
            <a:r>
              <a:rPr lang="et-EE" dirty="0" err="1" smtClean="0"/>
              <a:t>trekib</a:t>
            </a:r>
            <a:r>
              <a:rPr lang="et-EE" dirty="0" smtClean="0"/>
              <a:t> kood </a:t>
            </a:r>
            <a:r>
              <a:rPr lang="et-EE" dirty="0" err="1" smtClean="0"/>
              <a:t>Your</a:t>
            </a:r>
            <a:r>
              <a:rPr lang="et-EE" dirty="0" smtClean="0"/>
              <a:t>  ID</a:t>
            </a:r>
          </a:p>
          <a:p>
            <a:pPr marL="342900" indent="-342900">
              <a:buAutoNum type="arabicPeriod"/>
            </a:pPr>
            <a:r>
              <a:rPr lang="et-EE" dirty="0" smtClean="0"/>
              <a:t>Laua või sülearvutis </a:t>
            </a:r>
            <a:r>
              <a:rPr lang="et-EE" dirty="0" err="1" smtClean="0"/>
              <a:t>TeamViewer</a:t>
            </a:r>
            <a:r>
              <a:rPr lang="et-EE" dirty="0" smtClean="0"/>
              <a:t>  ja sisestada kood  </a:t>
            </a:r>
            <a:r>
              <a:rPr lang="et-EE" dirty="0" err="1" smtClean="0"/>
              <a:t>Remote</a:t>
            </a:r>
            <a:r>
              <a:rPr lang="et-EE" dirty="0" smtClean="0"/>
              <a:t> </a:t>
            </a:r>
            <a:r>
              <a:rPr lang="et-EE" dirty="0" err="1" smtClean="0"/>
              <a:t>code</a:t>
            </a:r>
            <a:r>
              <a:rPr lang="et-EE" dirty="0" smtClean="0"/>
              <a:t> lahtrisse</a:t>
            </a:r>
          </a:p>
          <a:p>
            <a:pPr marL="342900" indent="-342900">
              <a:buAutoNum type="arabicPeriod"/>
            </a:pPr>
            <a:r>
              <a:rPr lang="et-EE" dirty="0" err="1" smtClean="0"/>
              <a:t>Connect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Partners</a:t>
            </a:r>
            <a:endParaRPr lang="et-EE" dirty="0" smtClean="0"/>
          </a:p>
          <a:p>
            <a:pPr marL="342900" indent="-342900">
              <a:buAutoNum type="arabicPeriod"/>
            </a:pPr>
            <a:r>
              <a:rPr lang="et-EE" dirty="0" smtClean="0"/>
              <a:t>Androidis valida </a:t>
            </a:r>
            <a:r>
              <a:rPr lang="et-EE" dirty="0" err="1" smtClean="0"/>
              <a:t>Allow</a:t>
            </a:r>
            <a:endParaRPr lang="et-EE" dirty="0" smtClean="0"/>
          </a:p>
          <a:p>
            <a:pPr marL="342900" indent="-342900">
              <a:buAutoNum type="arabicPeriod"/>
            </a:pPr>
            <a:r>
              <a:rPr lang="et-EE" dirty="0" smtClean="0"/>
              <a:t>Arvutis valida vasakul </a:t>
            </a:r>
            <a:r>
              <a:rPr lang="et-EE" dirty="0" err="1" smtClean="0"/>
              <a:t>ülamenüüs</a:t>
            </a:r>
            <a:r>
              <a:rPr lang="et-EE" dirty="0" smtClean="0"/>
              <a:t> </a:t>
            </a:r>
            <a:r>
              <a:rPr lang="et-EE" dirty="0" err="1" smtClean="0"/>
              <a:t>Remote</a:t>
            </a:r>
            <a:r>
              <a:rPr lang="et-EE" dirty="0" smtClean="0"/>
              <a:t> </a:t>
            </a:r>
            <a:r>
              <a:rPr lang="et-EE" dirty="0" err="1" smtClean="0"/>
              <a:t>control</a:t>
            </a:r>
            <a:endParaRPr lang="et-EE" dirty="0" smtClean="0"/>
          </a:p>
          <a:p>
            <a:pPr marL="342900" indent="-342900">
              <a:buAutoNum type="arabicPeriod"/>
            </a:pPr>
            <a:r>
              <a:rPr lang="et-EE" dirty="0" smtClean="0"/>
              <a:t>Androidis </a:t>
            </a:r>
            <a:r>
              <a:rPr lang="et-EE" dirty="0" err="1" smtClean="0"/>
              <a:t>Allow</a:t>
            </a:r>
            <a:endParaRPr lang="et-EE" dirty="0" smtClean="0"/>
          </a:p>
          <a:p>
            <a:pPr marL="342900" indent="-342900">
              <a:buAutoNum type="arabicPeriod"/>
            </a:pPr>
            <a:r>
              <a:rPr lang="et-EE" dirty="0" smtClean="0"/>
              <a:t>Kuna ühendus on siiski aeglane, siis selleks laua sõlearvutis </a:t>
            </a:r>
            <a:r>
              <a:rPr lang="et-EE" dirty="0" err="1" smtClean="0"/>
              <a:t>TeamViewer</a:t>
            </a:r>
            <a:r>
              <a:rPr lang="et-EE" dirty="0" smtClean="0"/>
              <a:t> </a:t>
            </a:r>
            <a:r>
              <a:rPr lang="et-EE" dirty="0" err="1" smtClean="0"/>
              <a:t>View</a:t>
            </a:r>
            <a:r>
              <a:rPr lang="et-EE" dirty="0" smtClean="0"/>
              <a:t> –</a:t>
            </a:r>
            <a:r>
              <a:rPr lang="et-EE" dirty="0" err="1" smtClean="0"/>
              <a:t>Quality</a:t>
            </a:r>
            <a:r>
              <a:rPr lang="et-EE" dirty="0" smtClean="0"/>
              <a:t> – </a:t>
            </a:r>
            <a:r>
              <a:rPr lang="et-EE" dirty="0" err="1" smtClean="0"/>
              <a:t>Optimize</a:t>
            </a:r>
            <a:r>
              <a:rPr lang="et-EE" dirty="0" smtClean="0"/>
              <a:t> </a:t>
            </a:r>
            <a:r>
              <a:rPr lang="et-EE" dirty="0" err="1" smtClean="0"/>
              <a:t>Speed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6534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Kuidas saad Windowsi </a:t>
            </a:r>
            <a:r>
              <a:rPr lang="et-EE" dirty="0" err="1" smtClean="0"/>
              <a:t>desktopi</a:t>
            </a:r>
            <a:r>
              <a:rPr lang="et-EE" dirty="0" smtClean="0"/>
              <a:t> androidi ekraanilt juhtida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110051" y="2285999"/>
            <a:ext cx="9601196" cy="3318936"/>
          </a:xfrm>
        </p:spPr>
        <p:txBody>
          <a:bodyPr/>
          <a:lstStyle/>
          <a:p>
            <a:r>
              <a:rPr lang="et-EE" dirty="0" smtClean="0"/>
              <a:t>Ava androidis </a:t>
            </a:r>
            <a:r>
              <a:rPr lang="et-EE" dirty="0" err="1" smtClean="0"/>
              <a:t>TeamViewer</a:t>
            </a:r>
            <a:endParaRPr lang="et-EE" dirty="0" smtClean="0"/>
          </a:p>
          <a:p>
            <a:r>
              <a:rPr lang="et-EE" dirty="0" smtClean="0"/>
              <a:t>Ava </a:t>
            </a:r>
            <a:r>
              <a:rPr lang="et-EE" dirty="0" err="1" smtClean="0"/>
              <a:t>Desktopis</a:t>
            </a:r>
            <a:r>
              <a:rPr lang="et-EE" dirty="0" smtClean="0"/>
              <a:t> või </a:t>
            </a:r>
            <a:r>
              <a:rPr lang="et-EE" dirty="0" err="1" smtClean="0"/>
              <a:t>läptopis</a:t>
            </a:r>
            <a:r>
              <a:rPr lang="et-EE" dirty="0" smtClean="0"/>
              <a:t> </a:t>
            </a:r>
            <a:r>
              <a:rPr lang="et-EE" dirty="0" err="1" smtClean="0"/>
              <a:t>TeamViewer</a:t>
            </a:r>
            <a:r>
              <a:rPr lang="et-EE" dirty="0" smtClean="0"/>
              <a:t>, </a:t>
            </a:r>
            <a:r>
              <a:rPr lang="et-EE" dirty="0" err="1" smtClean="0"/>
              <a:t>TeamViewer</a:t>
            </a:r>
            <a:r>
              <a:rPr lang="et-EE" dirty="0" smtClean="0"/>
              <a:t> programmile pane Personal </a:t>
            </a:r>
            <a:r>
              <a:rPr lang="et-EE" dirty="0" err="1" smtClean="0"/>
              <a:t>Password</a:t>
            </a:r>
            <a:r>
              <a:rPr lang="et-EE" dirty="0" smtClean="0"/>
              <a:t>(kui seal juba on vajuta pliiatsi kujutisele) </a:t>
            </a:r>
            <a:r>
              <a:rPr lang="et-EE" dirty="0" err="1" smtClean="0"/>
              <a:t>Next</a:t>
            </a:r>
            <a:r>
              <a:rPr lang="et-EE" dirty="0" smtClean="0"/>
              <a:t>  6 sümbolit </a:t>
            </a:r>
            <a:r>
              <a:rPr lang="et-EE" dirty="0" err="1" smtClean="0"/>
              <a:t>Next</a:t>
            </a:r>
            <a:r>
              <a:rPr lang="et-EE" dirty="0" smtClean="0"/>
              <a:t> ja kui küsib siis I </a:t>
            </a:r>
            <a:r>
              <a:rPr lang="et-EE" dirty="0" err="1" smtClean="0"/>
              <a:t>dont</a:t>
            </a:r>
            <a:r>
              <a:rPr lang="et-EE" dirty="0" smtClean="0"/>
              <a:t> </a:t>
            </a:r>
            <a:r>
              <a:rPr lang="et-EE" dirty="0" err="1" smtClean="0"/>
              <a:t>want</a:t>
            </a:r>
            <a:r>
              <a:rPr lang="et-EE" dirty="0" smtClean="0"/>
              <a:t> </a:t>
            </a:r>
            <a:r>
              <a:rPr lang="et-EE" dirty="0" err="1" smtClean="0"/>
              <a:t>create</a:t>
            </a:r>
            <a:r>
              <a:rPr lang="et-EE" dirty="0" smtClean="0"/>
              <a:t> </a:t>
            </a:r>
            <a:r>
              <a:rPr lang="et-EE" dirty="0" err="1" smtClean="0"/>
              <a:t>TeamViewer</a:t>
            </a:r>
            <a:r>
              <a:rPr lang="et-EE" dirty="0" smtClean="0"/>
              <a:t> </a:t>
            </a:r>
            <a:r>
              <a:rPr lang="et-EE" dirty="0" err="1" smtClean="0"/>
              <a:t>accont</a:t>
            </a:r>
            <a:r>
              <a:rPr lang="et-EE" dirty="0" smtClean="0"/>
              <a:t> </a:t>
            </a:r>
            <a:r>
              <a:rPr lang="et-EE" dirty="0" err="1" smtClean="0"/>
              <a:t>now</a:t>
            </a:r>
            <a:r>
              <a:rPr lang="et-EE" dirty="0" smtClean="0"/>
              <a:t> ja </a:t>
            </a:r>
            <a:r>
              <a:rPr lang="et-EE" dirty="0" err="1" smtClean="0"/>
              <a:t>Next</a:t>
            </a:r>
            <a:endParaRPr lang="et-EE" dirty="0" smtClean="0"/>
          </a:p>
          <a:p>
            <a:r>
              <a:rPr lang="et-EE" dirty="0" smtClean="0"/>
              <a:t>Android küsib personal </a:t>
            </a:r>
            <a:r>
              <a:rPr lang="et-EE" dirty="0" err="1" smtClean="0"/>
              <a:t>password</a:t>
            </a:r>
            <a:r>
              <a:rPr lang="et-EE" dirty="0" smtClean="0"/>
              <a:t> sinna sisestad sama </a:t>
            </a:r>
            <a:r>
              <a:rPr lang="et-EE" dirty="0" err="1" smtClean="0"/>
              <a:t>password</a:t>
            </a:r>
            <a:r>
              <a:rPr lang="et-EE" dirty="0" smtClean="0"/>
              <a:t> ja </a:t>
            </a:r>
            <a:r>
              <a:rPr lang="et-EE" dirty="0" err="1" smtClean="0"/>
              <a:t>ok</a:t>
            </a:r>
            <a:endParaRPr lang="et-EE" dirty="0" smtClean="0"/>
          </a:p>
          <a:p>
            <a:r>
              <a:rPr lang="et-EE" dirty="0" smtClean="0"/>
              <a:t>Androidi ekraanile ilmub arvuti </a:t>
            </a:r>
            <a:r>
              <a:rPr lang="et-EE" dirty="0" err="1" smtClean="0"/>
              <a:t>remotedesktop</a:t>
            </a:r>
            <a:r>
              <a:rPr lang="et-EE" dirty="0" smtClean="0"/>
              <a:t>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872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Tänan!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Ühendus ei ole nii kiire, et võimaldaks videote näitamist. Staatiliste piltide ja mingite tööde juhendamise jaoks aga sobib.</a:t>
            </a:r>
          </a:p>
          <a:p>
            <a:endParaRPr lang="et-EE" dirty="0"/>
          </a:p>
          <a:p>
            <a:r>
              <a:rPr lang="et-EE" smtClean="0"/>
              <a:t>Riina Tralla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04970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line">
  <a:themeElements>
    <a:clrScheme name="Orgaanilin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lin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lin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138</TotalTime>
  <Words>167</Words>
  <Application>Microsoft Office PowerPoint</Application>
  <PresentationFormat>Laiekraan</PresentationFormat>
  <Paragraphs>25</Paragraphs>
  <Slides>5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Orgaaniline</vt:lpstr>
      <vt:lpstr>Androidi ühendamine Windows arvutiga</vt:lpstr>
      <vt:lpstr>TARKVARA</vt:lpstr>
      <vt:lpstr>Kuidas  androidi pilt saab sülearvutisse või desktopile</vt:lpstr>
      <vt:lpstr>Kuidas saad Windowsi desktopi androidi ekraanilt juhtida</vt:lpstr>
      <vt:lpstr>Tänan!</vt:lpstr>
    </vt:vector>
  </TitlesOfParts>
  <Company>Luua Metsanduskool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Androidi ühendamine Windows arvutiga</dc:title>
  <dc:creator>Riina Tralla</dc:creator>
  <cp:lastModifiedBy>Riina Tralla</cp:lastModifiedBy>
  <cp:revision>10</cp:revision>
  <dcterms:created xsi:type="dcterms:W3CDTF">2014-11-23T18:40:58Z</dcterms:created>
  <dcterms:modified xsi:type="dcterms:W3CDTF">2014-11-24T07:41:22Z</dcterms:modified>
</cp:coreProperties>
</file>